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20E08-F192-0453-31C0-4B44FD8C9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DC5D73-8DEF-75F8-D601-5484A4351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2E395-6DBF-24C9-CFC4-C2AD9E13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3471F-8C60-06C9-ED03-B5EF6F019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EC30B-5FB5-FE98-4B45-395D58F4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21095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1E04B-CBC0-ED07-1734-9A0978309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0BCA5-7CBF-3CA9-414C-D4E7A7C5F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888FB-9068-E3B3-CF82-F00BAB0AD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D4AC7-D474-58EC-5C77-59C94D146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3D685-DBCE-0024-513E-92994390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1161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8F71B0-8331-64E2-F692-D782204A6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3B43FC-71F5-0DC7-9750-6BDFA56A6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F8C16-6E73-5ECC-769E-8EDA64144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C3F35-AF0D-22E4-809C-F37B1A3A1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B01B9-0E2F-540C-6933-B025EE9C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1330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15E01-B7C5-3D9C-C8A9-A6977FCB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A18EA-B0B2-71D2-09F2-D042C894C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8B20A-F558-79AC-DA18-259D371BE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8C3BD-B00F-0349-4370-AA5A8C961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E6DA8-214F-D428-2736-11318E8F3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5082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05DA-1D86-0E62-4610-799F4ABEF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5836F-027B-F11D-B1B7-D23C8EA91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73790-3D17-83F9-62C2-DE68C8FC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39745-B81D-0681-8BCB-4CC05F93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B3754-4DA9-E08D-067E-D04DD525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3226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9B04-0C9D-561A-51F3-437B55689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696B-F5BD-1350-446D-5B2E6F69E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C9D39-6FA7-C893-605E-DECD796472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35584-416D-8C3C-23FD-297CF5D32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F4CAF-AAB9-F81E-C51C-2B725F1D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30675-BCFD-F9DA-350C-EE9958402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1074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8F0F1-9D63-15EF-412B-723694D48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52FB8-DE6E-2F12-5558-DD0733F45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DB8DB0-025C-CB0A-0A12-9803F92CA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AD5A45-CA22-257C-3731-40E76EB2A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96768D-2D7E-0B9D-979F-6C29070C5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13513F-94E2-02C3-AEF7-86551D9EA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6A5282-E599-7408-04FC-A6E444048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B26324-7BE6-1BA9-5FE7-11A0BA295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8448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516FC-C724-FDD4-2CE3-B8A9CEA05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59BB88-F481-CB54-888A-F3A4C09C3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D7D01B-9476-3FE5-7819-2FBDD4AC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C41AD-F3C8-744C-493E-0EE5C76C8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845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E3AF04-A9C5-18F4-DD1A-C52856100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9B530E-ACC9-D38D-AE30-DB97F3C1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529EA-94B2-66D9-8B99-94F5B10D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0787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50E34-C032-B11E-AA82-9B8223B78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CE8B0-B4E5-7B21-9A4B-AF748C8D0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AF883-3F91-3E36-95FE-FB33CC81C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8E323-D2FE-73F8-53CE-CDFDCB76C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C5394-5C55-99CD-56E0-DA319E86D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0364AE-8DCD-CDFE-CB22-D9F87C26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863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C7EB7-22F9-6022-CF30-A51432705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396EEA-0B91-8DD4-3AF9-12A5563D5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4670A-10D0-25C2-5635-3F47EC93A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60000-6649-8979-7133-6356B80F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A3606-F707-EC11-041C-3C9E033E4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5466D-95B3-D2DF-E1FD-6F1D7F0B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1157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26F0F5-E250-F3EE-508B-37DB407FC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B6EDBA-D667-FB31-9BBF-B02C52BDF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AAD0B-2A77-6375-59B8-E1602A8A6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68170-7E81-4142-8C52-95AA1F626204}" type="datetimeFigureOut">
              <a:rPr lang="en-NL" smtClean="0"/>
              <a:t>24/04/2026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A43E7-F45E-0EC1-7511-D5231D64B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BA113-1F8B-9D48-2943-BF6746AE8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315E65-CD78-444D-853C-429604FFB82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1570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1E8B-7B1D-A7E0-9063-482A69D20A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EF6D2-94EF-F623-CB90-8D9E03758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55019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Fabiana Di Gianvincenzo</dc:creator>
  <cp:lastModifiedBy>Fabiana Di Gianvincenzo</cp:lastModifiedBy>
  <cp:revision>1</cp:revision>
  <dcterms:created xsi:type="dcterms:W3CDTF">2026-04-24T15:46:13Z</dcterms:created>
  <dcterms:modified xsi:type="dcterms:W3CDTF">2026-04-24T15:46:17Z</dcterms:modified>
</cp:coreProperties>
</file>